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14512283-6B0A-422C-AD26-52462CF24F8F}" type="datetimeFigureOut">
              <a:rPr lang="es-ES" smtClean="0"/>
              <a:pPr/>
              <a:t>02/11/2017</a:t>
            </a:fld>
            <a:endParaRPr lang="es-ES"/>
          </a:p>
        </p:txBody>
      </p:sp>
      <p:sp>
        <p:nvSpPr>
          <p:cNvPr id="20" name="19 Marcador de pie de página"/>
          <p:cNvSpPr>
            <a:spLocks noGrp="1"/>
          </p:cNvSpPr>
          <p:nvPr>
            <p:ph type="ftr" sz="quarter" idx="11"/>
          </p:nvPr>
        </p:nvSpPr>
        <p:spPr/>
        <p:txBody>
          <a:bodyPr/>
          <a:lstStyle>
            <a:extLst/>
          </a:lstStyle>
          <a:p>
            <a:endParaRPr lang="es-ES"/>
          </a:p>
        </p:txBody>
      </p:sp>
      <p:sp>
        <p:nvSpPr>
          <p:cNvPr id="10" name="9 Marcador de número de diapositiva"/>
          <p:cNvSpPr>
            <a:spLocks noGrp="1"/>
          </p:cNvSpPr>
          <p:nvPr>
            <p:ph type="sldNum" sz="quarter" idx="12"/>
          </p:nvPr>
        </p:nvSpPr>
        <p:spPr/>
        <p:txBody>
          <a:bodyPr/>
          <a:lstStyle>
            <a:extLst/>
          </a:lstStyle>
          <a:p>
            <a:fld id="{E51AF4D5-51CD-47DB-8C07-B1D3C819BA3A}" type="slidenum">
              <a:rPr lang="es-ES" smtClean="0"/>
              <a:pPr/>
              <a:t>‹Nº›</a:t>
            </a:fld>
            <a:endParaRPr lang="es-E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4512283-6B0A-422C-AD26-52462CF24F8F}" type="datetimeFigureOut">
              <a:rPr lang="es-ES" smtClean="0"/>
              <a:pPr/>
              <a:t>02/11/2017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51AF4D5-51CD-47DB-8C07-B1D3C819BA3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4512283-6B0A-422C-AD26-52462CF24F8F}" type="datetimeFigureOut">
              <a:rPr lang="es-ES" smtClean="0"/>
              <a:pPr/>
              <a:t>02/11/2017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51AF4D5-51CD-47DB-8C07-B1D3C819BA3A}"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4512283-6B0A-422C-AD26-52462CF24F8F}" type="datetimeFigureOut">
              <a:rPr lang="es-ES" smtClean="0"/>
              <a:pPr/>
              <a:t>02/11/2017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51AF4D5-51CD-47DB-8C07-B1D3C819BA3A}"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14512283-6B0A-422C-AD26-52462CF24F8F}" type="datetimeFigureOut">
              <a:rPr lang="es-ES" smtClean="0"/>
              <a:pPr/>
              <a:t>02/11/2017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51AF4D5-51CD-47DB-8C07-B1D3C819BA3A}" type="slidenum">
              <a:rPr lang="es-ES" smtClean="0"/>
              <a:pPr/>
              <a:t>‹Nº›</a:t>
            </a:fld>
            <a:endParaRPr lang="es-E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4512283-6B0A-422C-AD26-52462CF24F8F}" type="datetimeFigureOut">
              <a:rPr lang="es-ES" smtClean="0"/>
              <a:pPr/>
              <a:t>02/11/2017</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E51AF4D5-51CD-47DB-8C07-B1D3C819BA3A}"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14512283-6B0A-422C-AD26-52462CF24F8F}" type="datetimeFigureOut">
              <a:rPr lang="es-ES" smtClean="0"/>
              <a:pPr/>
              <a:t>02/11/2017</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E51AF4D5-51CD-47DB-8C07-B1D3C819BA3A}"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14512283-6B0A-422C-AD26-52462CF24F8F}" type="datetimeFigureOut">
              <a:rPr lang="es-ES" smtClean="0"/>
              <a:pPr/>
              <a:t>02/11/2017</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E51AF4D5-51CD-47DB-8C07-B1D3C819BA3A}"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14512283-6B0A-422C-AD26-52462CF24F8F}" type="datetimeFigureOut">
              <a:rPr lang="es-ES" smtClean="0"/>
              <a:pPr/>
              <a:t>02/11/2017</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E51AF4D5-51CD-47DB-8C07-B1D3C819BA3A}" type="slidenum">
              <a:rPr lang="es-ES" smtClean="0"/>
              <a:pPr/>
              <a:t>‹Nº›</a:t>
            </a:fld>
            <a:endParaRPr lang="es-E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4512283-6B0A-422C-AD26-52462CF24F8F}" type="datetimeFigureOut">
              <a:rPr lang="es-ES" smtClean="0"/>
              <a:pPr/>
              <a:t>02/11/2017</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E51AF4D5-51CD-47DB-8C07-B1D3C819BA3A}"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14512283-6B0A-422C-AD26-52462CF24F8F}" type="datetimeFigureOut">
              <a:rPr lang="es-ES" smtClean="0"/>
              <a:pPr/>
              <a:t>02/11/2017</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E51AF4D5-51CD-47DB-8C07-B1D3C819BA3A}" type="slidenum">
              <a:rPr lang="es-ES" smtClean="0"/>
              <a:pPr/>
              <a:t>‹Nº›</a:t>
            </a:fld>
            <a:endParaRPr lang="es-E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4512283-6B0A-422C-AD26-52462CF24F8F}" type="datetimeFigureOut">
              <a:rPr lang="es-ES" smtClean="0"/>
              <a:pPr/>
              <a:t>02/11/2017</a:t>
            </a:fld>
            <a:endParaRPr lang="es-E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51AF4D5-51CD-47DB-8C07-B1D3C819BA3A}" type="slidenum">
              <a:rPr lang="es-ES" smtClean="0"/>
              <a:pPr/>
              <a:t>‹Nº›</a:t>
            </a:fld>
            <a:endParaRPr lang="es-E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  LA EXPOSICIÓN ORAL</a:t>
            </a:r>
            <a:endParaRPr lang="es-ES" dirty="0"/>
          </a:p>
        </p:txBody>
      </p:sp>
      <p:sp>
        <p:nvSpPr>
          <p:cNvPr id="3" name="2 Subtítulo"/>
          <p:cNvSpPr>
            <a:spLocks noGrp="1"/>
          </p:cNvSpPr>
          <p:nvPr>
            <p:ph type="subTitle" idx="1"/>
          </p:nvPr>
        </p:nvSpPr>
        <p:spPr>
          <a:xfrm>
            <a:off x="1432560" y="1850064"/>
            <a:ext cx="7406640" cy="3019096"/>
          </a:xfrm>
        </p:spPr>
        <p:txBody>
          <a:bodyPr/>
          <a:lstStyle/>
          <a:p>
            <a:r>
              <a:rPr lang="es-ES" dirty="0" smtClean="0"/>
              <a:t>Es una comunicación que se hace en voz alta ante un auditorio de una o varias personas.</a:t>
            </a:r>
          </a:p>
          <a:p>
            <a:r>
              <a:rPr lang="es-ES" dirty="0" smtClean="0"/>
              <a:t>  En la exposición se presentan de manera objetiva unos conocimientos.</a:t>
            </a:r>
          </a:p>
          <a:p>
            <a:r>
              <a:rPr lang="es-ES" dirty="0" smtClean="0"/>
              <a:t>  La finalidad principal es informar y explicar.</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CLASIFICACIÓN</a:t>
            </a:r>
            <a:endParaRPr lang="es-ES" dirty="0"/>
          </a:p>
        </p:txBody>
      </p:sp>
      <p:sp>
        <p:nvSpPr>
          <p:cNvPr id="3" name="2 Marcador de contenido"/>
          <p:cNvSpPr>
            <a:spLocks noGrp="1"/>
          </p:cNvSpPr>
          <p:nvPr>
            <p:ph idx="1"/>
          </p:nvPr>
        </p:nvSpPr>
        <p:spPr/>
        <p:txBody>
          <a:bodyPr/>
          <a:lstStyle/>
          <a:p>
            <a:r>
              <a:rPr lang="es-ES" sz="2400" dirty="0" smtClean="0"/>
              <a:t>Según el conocimiento que posee el receptor sobre el tema tenemos dos tipos de exposiciones:</a:t>
            </a:r>
          </a:p>
          <a:p>
            <a:pPr>
              <a:buNone/>
            </a:pPr>
            <a:r>
              <a:rPr lang="es-ES" sz="2400" dirty="0" smtClean="0"/>
              <a:t>      1. </a:t>
            </a:r>
            <a:r>
              <a:rPr lang="es-ES" sz="2400" u="sng" dirty="0" smtClean="0"/>
              <a:t>Especializada: </a:t>
            </a:r>
            <a:r>
              <a:rPr lang="es-ES" sz="2400" dirty="0" smtClean="0"/>
              <a:t>va dirigida a un receptor especializado ( aquel que ya conoce con cierta profundidad el tema).  Por ello son frecuentes, en este caso, los tecnicismos, es decir, términos específicos de la  materia de la que se está hablando.</a:t>
            </a:r>
          </a:p>
          <a:p>
            <a:pPr>
              <a:buNone/>
            </a:pPr>
            <a:r>
              <a:rPr lang="es-ES" sz="2400" dirty="0" smtClean="0"/>
              <a:t>       2. </a:t>
            </a:r>
            <a:r>
              <a:rPr lang="es-ES" sz="2400" u="sng" dirty="0" smtClean="0"/>
              <a:t>Divulgativa</a:t>
            </a:r>
            <a:r>
              <a:rPr lang="es-ES" sz="2400" dirty="0" smtClean="0"/>
              <a:t>: se dirige a un receptor universal( un público  mayoritario no especialista en el tema).  Por ello el lenguaje empleado debe ser sencillo y abundan los ejemplos.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ESTRUCTURA</a:t>
            </a:r>
            <a:endParaRPr lang="es-ES" dirty="0"/>
          </a:p>
        </p:txBody>
      </p:sp>
      <p:sp>
        <p:nvSpPr>
          <p:cNvPr id="3" name="2 Marcador de contenido"/>
          <p:cNvSpPr>
            <a:spLocks noGrp="1"/>
          </p:cNvSpPr>
          <p:nvPr>
            <p:ph idx="1"/>
          </p:nvPr>
        </p:nvSpPr>
        <p:spPr/>
        <p:txBody>
          <a:bodyPr>
            <a:normAutofit/>
          </a:bodyPr>
          <a:lstStyle/>
          <a:p>
            <a:pPr>
              <a:buNone/>
            </a:pPr>
            <a:r>
              <a:rPr lang="es-ES" sz="2000" dirty="0" smtClean="0"/>
              <a:t>Para que esté bien construido  se debe presentar la información de manera clara y ordenada.  Para ello tienen presentar la siguiente estructura:</a:t>
            </a:r>
          </a:p>
          <a:p>
            <a:pPr>
              <a:buNone/>
            </a:pPr>
            <a:r>
              <a:rPr lang="es-ES" sz="2000" dirty="0" smtClean="0"/>
              <a:t>INTRODUCCIÓN:  Se presenta de forma clara el tema que se va exponer.</a:t>
            </a:r>
          </a:p>
          <a:p>
            <a:pPr>
              <a:buNone/>
            </a:pPr>
            <a:r>
              <a:rPr lang="es-ES" sz="2000" dirty="0" smtClean="0"/>
              <a:t>DESARROLLO: se desarrolla el contenido de forma ordenada.  Además, partiendo de la idea principal el emisor irá estableciendo relaciones con las ideas secundarias.  Aquí el emisor se ayuda de enumeraciones, ejemplos, comparaciones, imágenes, mapas diagramas, </a:t>
            </a:r>
            <a:r>
              <a:rPr lang="es-ES" sz="2000" dirty="0" err="1" smtClean="0"/>
              <a:t>etc</a:t>
            </a:r>
            <a:r>
              <a:rPr lang="es-ES" sz="2000" dirty="0" smtClean="0"/>
              <a:t>…</a:t>
            </a:r>
          </a:p>
          <a:p>
            <a:pPr>
              <a:buNone/>
            </a:pPr>
            <a:r>
              <a:rPr lang="es-ES" sz="2000" dirty="0" smtClean="0"/>
              <a:t>CONCLUSIÓN : es la parte final, en la que se suelen resumir las ideas fundamentales que se han expuesto.</a:t>
            </a:r>
            <a:endParaRPr lang="es-E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t>CARACTERÍSTICAS LINGÜÍSTICAS</a:t>
            </a:r>
            <a:endParaRPr lang="es-ES" sz="3600" dirty="0"/>
          </a:p>
        </p:txBody>
      </p:sp>
      <p:sp>
        <p:nvSpPr>
          <p:cNvPr id="3" name="2 Marcador de contenido"/>
          <p:cNvSpPr>
            <a:spLocks noGrp="1"/>
          </p:cNvSpPr>
          <p:nvPr>
            <p:ph idx="1"/>
          </p:nvPr>
        </p:nvSpPr>
        <p:spPr/>
        <p:txBody>
          <a:bodyPr>
            <a:normAutofit/>
          </a:bodyPr>
          <a:lstStyle/>
          <a:p>
            <a:r>
              <a:rPr lang="es-ES" sz="2000" u="sng" dirty="0" smtClean="0"/>
              <a:t>Empleo de oraciones enunciativas</a:t>
            </a:r>
            <a:r>
              <a:rPr lang="es-ES" sz="2000" dirty="0" smtClean="0"/>
              <a:t>: con esto se pretende que el texto refleje la realidad, es decir, que sea objetivo y no el punto de vista del emisor.</a:t>
            </a:r>
          </a:p>
          <a:p>
            <a:r>
              <a:rPr lang="es-ES" sz="2000" dirty="0" smtClean="0"/>
              <a:t>Las oraciones </a:t>
            </a:r>
            <a:r>
              <a:rPr lang="es-ES" sz="2000" u="sng" dirty="0" smtClean="0"/>
              <a:t>no suelen ser muy extensas</a:t>
            </a:r>
            <a:r>
              <a:rPr lang="es-ES" sz="2000" dirty="0" smtClean="0"/>
              <a:t>.</a:t>
            </a:r>
          </a:p>
          <a:p>
            <a:r>
              <a:rPr lang="es-ES" sz="2000" dirty="0" smtClean="0"/>
              <a:t>Predominio del </a:t>
            </a:r>
            <a:r>
              <a:rPr lang="es-ES" sz="2000" u="sng" dirty="0" smtClean="0"/>
              <a:t>presente de indicativo</a:t>
            </a:r>
            <a:r>
              <a:rPr lang="es-ES" sz="2000" dirty="0" smtClean="0"/>
              <a:t>.</a:t>
            </a:r>
          </a:p>
          <a:p>
            <a:r>
              <a:rPr lang="es-ES" sz="2000" dirty="0" smtClean="0"/>
              <a:t>Uso frecuente de </a:t>
            </a:r>
            <a:r>
              <a:rPr lang="es-ES" sz="2000" u="sng" dirty="0" smtClean="0"/>
              <a:t>oraciones impersonales </a:t>
            </a:r>
            <a:r>
              <a:rPr lang="es-ES" sz="2000" dirty="0" smtClean="0"/>
              <a:t>( sin sujeto).</a:t>
            </a:r>
          </a:p>
          <a:p>
            <a:r>
              <a:rPr lang="es-ES" sz="2000" dirty="0" smtClean="0"/>
              <a:t>Uso de </a:t>
            </a:r>
            <a:r>
              <a:rPr lang="es-ES" sz="2000" u="sng" dirty="0" smtClean="0"/>
              <a:t>marcadores</a:t>
            </a:r>
            <a:r>
              <a:rPr lang="es-ES" sz="2000" dirty="0" smtClean="0"/>
              <a:t> del tipo : </a:t>
            </a:r>
            <a:r>
              <a:rPr lang="es-ES" sz="2000" i="1" dirty="0" smtClean="0"/>
              <a:t>es decir</a:t>
            </a:r>
            <a:r>
              <a:rPr lang="es-ES" sz="2000" dirty="0" smtClean="0"/>
              <a:t>, </a:t>
            </a:r>
            <a:r>
              <a:rPr lang="es-ES" sz="2000" i="1" dirty="0" smtClean="0"/>
              <a:t>o sea </a:t>
            </a:r>
            <a:r>
              <a:rPr lang="es-ES" sz="2000" dirty="0" smtClean="0"/>
              <a:t>para hacer aclaraciones.</a:t>
            </a:r>
          </a:p>
          <a:p>
            <a:r>
              <a:rPr lang="es-ES" sz="2000" dirty="0" smtClean="0"/>
              <a:t>Utilización de adjetivos especificativos: operación </a:t>
            </a:r>
            <a:r>
              <a:rPr lang="es-ES" sz="2000" i="1" dirty="0" smtClean="0"/>
              <a:t>quirúrgica, </a:t>
            </a:r>
            <a:r>
              <a:rPr lang="es-ES" sz="2000" dirty="0" smtClean="0"/>
              <a:t>operación </a:t>
            </a:r>
            <a:r>
              <a:rPr lang="es-ES" sz="2000" i="1" dirty="0" smtClean="0"/>
              <a:t>bancaria</a:t>
            </a:r>
            <a:r>
              <a:rPr lang="es-ES" sz="2000" dirty="0" smtClean="0"/>
              <a:t>, operación </a:t>
            </a:r>
            <a:r>
              <a:rPr lang="es-ES" sz="2000" i="1" dirty="0" smtClean="0"/>
              <a:t>matemática.</a:t>
            </a:r>
          </a:p>
          <a:p>
            <a:r>
              <a:rPr lang="es-ES" sz="2000" dirty="0" smtClean="0"/>
              <a:t>Empleo de vocabulario adecuado, con un único significado, de modo que se evite la ambigüedad.</a:t>
            </a:r>
          </a:p>
          <a:p>
            <a:r>
              <a:rPr lang="es-ES" sz="2000" dirty="0" smtClean="0"/>
              <a:t>Empleo de tecnicismos, es decir, los términos propios de la materia que se va a exponer.</a:t>
            </a:r>
            <a:endParaRPr lang="es-E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200" dirty="0" smtClean="0"/>
              <a:t>PASOS PARA REALIZAR UNA EXPOSICIÓN ORAL</a:t>
            </a:r>
            <a:endParaRPr lang="es-ES" sz="3200" dirty="0"/>
          </a:p>
        </p:txBody>
      </p:sp>
      <p:sp>
        <p:nvSpPr>
          <p:cNvPr id="3" name="2 Marcador de contenido"/>
          <p:cNvSpPr>
            <a:spLocks noGrp="1"/>
          </p:cNvSpPr>
          <p:nvPr>
            <p:ph idx="1"/>
          </p:nvPr>
        </p:nvSpPr>
        <p:spPr/>
        <p:txBody>
          <a:bodyPr>
            <a:normAutofit/>
          </a:bodyPr>
          <a:lstStyle/>
          <a:p>
            <a:pPr>
              <a:buNone/>
            </a:pPr>
            <a:r>
              <a:rPr lang="es-ES" sz="2400" dirty="0" smtClean="0"/>
              <a:t>1. El primer paso es elegir el tema sobre el que tratará la exposición.</a:t>
            </a:r>
          </a:p>
          <a:p>
            <a:pPr marL="539496" indent="-457200">
              <a:buNone/>
            </a:pPr>
            <a:r>
              <a:rPr lang="es-ES" sz="2400" dirty="0" smtClean="0"/>
              <a:t>2. Elaborar un guion.  El guion es un esquema en el que se recogen los puntos esenciales.  Es un apoyo muy valiosos para seguir el orden de las ideas.  Debe incluir las ideas principales de la exposición.</a:t>
            </a:r>
          </a:p>
          <a:p>
            <a:pPr marL="539496" indent="-457200">
              <a:buNone/>
            </a:pPr>
            <a:r>
              <a:rPr lang="es-ES" sz="2400" dirty="0" smtClean="0"/>
              <a:t>3.  Buscar información.  Hay que partir de los conocimientos que ya se poseen y después, ampliarlos buscando en distintas fuentes.  Cuando ya se tiene bastante información se selecciona y organiza.</a:t>
            </a:r>
            <a:endParaRPr lang="es-E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200" dirty="0" smtClean="0"/>
              <a:t>PASOS PARA REALIZAR UNA EXPOSICIÓN ORAL</a:t>
            </a:r>
            <a:endParaRPr lang="es-ES" sz="3200" dirty="0"/>
          </a:p>
        </p:txBody>
      </p:sp>
      <p:sp>
        <p:nvSpPr>
          <p:cNvPr id="3" name="2 Marcador de contenido"/>
          <p:cNvSpPr>
            <a:spLocks noGrp="1"/>
          </p:cNvSpPr>
          <p:nvPr>
            <p:ph idx="1"/>
          </p:nvPr>
        </p:nvSpPr>
        <p:spPr/>
        <p:txBody>
          <a:bodyPr>
            <a:normAutofit/>
          </a:bodyPr>
          <a:lstStyle/>
          <a:p>
            <a:pPr marL="539496" indent="-457200">
              <a:buNone/>
            </a:pPr>
            <a:r>
              <a:rPr lang="es-ES" sz="2400" dirty="0" smtClean="0"/>
              <a:t>5.      Elegir y elaborar los </a:t>
            </a:r>
            <a:r>
              <a:rPr lang="es-ES" sz="2400" dirty="0" smtClean="0"/>
              <a:t> </a:t>
            </a:r>
            <a:r>
              <a:rPr lang="es-ES" sz="2400" dirty="0" smtClean="0"/>
              <a:t>medios audiovisuales, mapas, cartulinas u otros materiales de apoyo  que se vayan a utilizar.</a:t>
            </a:r>
          </a:p>
          <a:p>
            <a:pPr marL="539496" indent="-457200">
              <a:buNone/>
            </a:pPr>
            <a:r>
              <a:rPr lang="es-ES" sz="2400" dirty="0" smtClean="0"/>
              <a:t>6. Ensaya en voz alta delante de amigos, familiares, etc.</a:t>
            </a:r>
          </a:p>
          <a:p>
            <a:pPr marL="539496" indent="-457200">
              <a:buNone/>
            </a:pPr>
            <a:r>
              <a:rPr lang="es-ES" sz="2400" dirty="0" smtClean="0"/>
              <a:t>7. Presentación ante un público.  </a:t>
            </a:r>
            <a:endParaRPr lang="es-E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48</TotalTime>
  <Words>520</Words>
  <Application>Microsoft Office PowerPoint</Application>
  <PresentationFormat>Presentación en pantalla (4:3)</PresentationFormat>
  <Paragraphs>30</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Solsticio</vt:lpstr>
      <vt:lpstr>  LA EXPOSICIÓN ORAL</vt:lpstr>
      <vt:lpstr>CLASIFICACIÓN</vt:lpstr>
      <vt:lpstr>ESTRUCTURA</vt:lpstr>
      <vt:lpstr>CARACTERÍSTICAS LINGÜÍSTICAS</vt:lpstr>
      <vt:lpstr>PASOS PARA REALIZAR UNA EXPOSICIÓN ORAL</vt:lpstr>
      <vt:lpstr>PASOS PARA REALIZAR UNA EXPOSICIÓN ORAL</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EXPOSICIÓN ORAL</dc:title>
  <dc:creator>DGA</dc:creator>
  <cp:lastModifiedBy>Usuario</cp:lastModifiedBy>
  <cp:revision>7</cp:revision>
  <dcterms:created xsi:type="dcterms:W3CDTF">2017-11-02T09:44:47Z</dcterms:created>
  <dcterms:modified xsi:type="dcterms:W3CDTF">2017-11-02T21:12:59Z</dcterms:modified>
</cp:coreProperties>
</file>